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8" r:id="rId3"/>
    <p:sldId id="26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14"/>
    <p:restoredTop sz="93041"/>
  </p:normalViewPr>
  <p:slideViewPr>
    <p:cSldViewPr snapToGrid="0" snapToObjects="1">
      <p:cViewPr varScale="1">
        <p:scale>
          <a:sx n="117" d="100"/>
          <a:sy n="117" d="100"/>
        </p:scale>
        <p:origin x="3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85E8C-B02B-F147-A9CE-266743FFEC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Characteristics of a Healthy Family System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3D33D2-6677-B84B-B305-61F3A1261E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Patricia Pitta Ph.D., ABPP</a:t>
            </a:r>
          </a:p>
          <a:p>
            <a:r>
              <a:rPr lang="en-US" dirty="0"/>
              <a:t>Board Certified Couple and Family Psychologist</a:t>
            </a:r>
          </a:p>
          <a:p>
            <a:r>
              <a:rPr lang="en-US" dirty="0" err="1"/>
              <a:t>Drpatriciapitta.com</a:t>
            </a:r>
            <a:r>
              <a:rPr lang="en-US" dirty="0"/>
              <a:t>              5166273056  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390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4E2F6-54C0-A246-A946-8A351D6E8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Equalitarian Distribution of 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76036-D33B-2247-85C2-66F1311C3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Parents maintain a good and effective balance of power</a:t>
            </a:r>
          </a:p>
          <a:p>
            <a:r>
              <a:rPr lang="en-US" dirty="0"/>
              <a:t>As children mature, they will model this and will assume more power as demonstrated by their appropriate behaviors and responsibility sharing.</a:t>
            </a:r>
          </a:p>
        </p:txBody>
      </p:sp>
    </p:spTree>
    <p:extLst>
      <p:ext uri="{BB962C8B-B14F-4D97-AF65-F5344CB8AC3E}">
        <p14:creationId xmlns:p14="http://schemas.microsoft.com/office/powerpoint/2010/main" val="272088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B048F-A250-3141-9446-B20F07D5C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Create an Open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18014-18E9-F34F-B863-78A5DEE22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Members of the family have relationships with each other and with people outside the family circle.</a:t>
            </a:r>
          </a:p>
          <a:p>
            <a:r>
              <a:rPr lang="en-US" dirty="0"/>
              <a:t>When children grow up they feel a vital connection with their family of origin</a:t>
            </a:r>
          </a:p>
          <a:p>
            <a:r>
              <a:rPr lang="en-US" dirty="0"/>
              <a:t>Their friends and partners are welcomed into the family where everyone’s needs are taken into account.</a:t>
            </a:r>
          </a:p>
        </p:txBody>
      </p:sp>
    </p:spTree>
    <p:extLst>
      <p:ext uri="{BB962C8B-B14F-4D97-AF65-F5344CB8AC3E}">
        <p14:creationId xmlns:p14="http://schemas.microsoft.com/office/powerpoint/2010/main" val="273314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B7F1B-7BAF-8A46-A6D6-6161D6E9C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Show Affection Through Words and </a:t>
            </a:r>
            <a:br>
              <a:rPr lang="en-US" dirty="0"/>
            </a:br>
            <a:r>
              <a:rPr lang="en-US" dirty="0"/>
              <a:t>            Touch: Build Self Esteem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8174E-BF1D-AD46-A7D9-8105F4E7B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Be sure to give positive words of appreciation to your partner and children.</a:t>
            </a:r>
          </a:p>
          <a:p>
            <a:r>
              <a:rPr lang="en-US" dirty="0"/>
              <a:t>All will feel more appreciated and want to  meet each others needs if possible. </a:t>
            </a:r>
          </a:p>
          <a:p>
            <a:r>
              <a:rPr lang="en-US" dirty="0"/>
              <a:t>Say what is positive about the child.</a:t>
            </a:r>
          </a:p>
          <a:p>
            <a:r>
              <a:rPr lang="en-US" dirty="0"/>
              <a:t>Teach the child or teen to be assertive.</a:t>
            </a:r>
          </a:p>
          <a:p>
            <a:r>
              <a:rPr lang="en-US" dirty="0"/>
              <a:t>Help the child find his/her voice</a:t>
            </a:r>
          </a:p>
          <a:p>
            <a:r>
              <a:rPr lang="en-US" dirty="0"/>
              <a:t>Teach your child gratitude</a:t>
            </a:r>
          </a:p>
        </p:txBody>
      </p:sp>
    </p:spTree>
    <p:extLst>
      <p:ext uri="{BB962C8B-B14F-4D97-AF65-F5344CB8AC3E}">
        <p14:creationId xmlns:p14="http://schemas.microsoft.com/office/powerpoint/2010/main" val="160820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1005A-8B74-4F4D-909F-450CA37CC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Acting Out Child or Teen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ED4B5-A97B-584C-9EB6-62B99C2ED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Is looking for attention and importance</a:t>
            </a:r>
          </a:p>
          <a:p>
            <a:r>
              <a:rPr lang="en-US" sz="2400" dirty="0"/>
              <a:t>They are looking to feel control over themselves</a:t>
            </a:r>
          </a:p>
          <a:p>
            <a:r>
              <a:rPr lang="en-US" sz="2400" dirty="0"/>
              <a:t>If they feel out of control, they become symptomatic</a:t>
            </a:r>
          </a:p>
          <a:p>
            <a:pPr marL="0" indent="0">
              <a:buNone/>
            </a:pPr>
            <a:r>
              <a:rPr lang="en-US" sz="2400" dirty="0"/>
              <a:t>    (anxiety, depression, OCD)  </a:t>
            </a:r>
          </a:p>
        </p:txBody>
      </p:sp>
    </p:spTree>
    <p:extLst>
      <p:ext uri="{BB962C8B-B14F-4D97-AF65-F5344CB8AC3E}">
        <p14:creationId xmlns:p14="http://schemas.microsoft.com/office/powerpoint/2010/main" val="9567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8372A-940B-6440-BF7F-4BA694E5A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Have Fun with Your Child or Teen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56AB4-2140-DA4E-960D-110CA28ECA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Build safety within the relationship.</a:t>
            </a:r>
          </a:p>
          <a:p>
            <a:r>
              <a:rPr lang="en-US" dirty="0"/>
              <a:t>Work on lowering anxiety by practicing mindfulness together.</a:t>
            </a:r>
          </a:p>
          <a:p>
            <a:r>
              <a:rPr lang="en-US" dirty="0"/>
              <a:t>Build positive bonding and memories</a:t>
            </a:r>
          </a:p>
        </p:txBody>
      </p:sp>
    </p:spTree>
    <p:extLst>
      <p:ext uri="{BB962C8B-B14F-4D97-AF65-F5344CB8AC3E}">
        <p14:creationId xmlns:p14="http://schemas.microsoft.com/office/powerpoint/2010/main" val="2812401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02EEC-762C-7744-84C1-404CFB0B3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Modern Family Dilemmas</a:t>
            </a:r>
            <a:br>
              <a:rPr lang="en-US" dirty="0"/>
            </a:br>
            <a:r>
              <a:rPr lang="en-US" dirty="0"/>
              <a:t>               Patricia Pitta </a:t>
            </a:r>
            <a:r>
              <a:rPr lang="en-US" dirty="0" err="1"/>
              <a:t>Ph.D</a:t>
            </a:r>
            <a:r>
              <a:rPr lang="en-US" dirty="0"/>
              <a:t>, ABPP</a:t>
            </a:r>
          </a:p>
        </p:txBody>
      </p:sp>
      <p:pic>
        <p:nvPicPr>
          <p:cNvPr id="4" name="Content Placeholder 4" descr="Screen Shot 2015-10-18 at 9.00.49 PM.png">
            <a:extLst>
              <a:ext uri="{FF2B5EF4-FFF2-40B4-BE49-F238E27FC236}">
                <a16:creationId xmlns:a16="http://schemas.microsoft.com/office/drawing/2014/main" id="{3AD5F71A-0FE3-264F-899E-4C4D86A53B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8991" r="-88991"/>
          <a:stretch>
            <a:fillRect/>
          </a:stretch>
        </p:blipFill>
        <p:spPr>
          <a:xfrm>
            <a:off x="518607" y="2180466"/>
            <a:ext cx="8914121" cy="3881437"/>
          </a:xfrm>
        </p:spPr>
      </p:pic>
    </p:spTree>
    <p:extLst>
      <p:ext uri="{BB962C8B-B14F-4D97-AF65-F5344CB8AC3E}">
        <p14:creationId xmlns:p14="http://schemas.microsoft.com/office/powerpoint/2010/main" val="3023073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19096-6A47-9F40-AD4E-85E6CBE3A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6621" y="708385"/>
            <a:ext cx="5624075" cy="1617371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66FF8-7FF3-DA4A-9D21-A15EFB4E7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5757" y="1517070"/>
            <a:ext cx="5715792" cy="404641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74A59F0-94CE-ED46-B410-739F23755B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8110103"/>
              </p:ext>
            </p:extLst>
          </p:nvPr>
        </p:nvGraphicFramePr>
        <p:xfrm>
          <a:off x="2345635" y="719139"/>
          <a:ext cx="5705061" cy="5345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Document" r:id="rId3" imgW="5943600" imgH="7924800" progId="Word.Document.12">
                  <p:embed/>
                </p:oleObj>
              </mc:Choice>
              <mc:Fallback>
                <p:oleObj name="Document" r:id="rId3" imgW="5943600" imgH="7924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45635" y="719139"/>
                        <a:ext cx="5705061" cy="53457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367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17C7-190A-3346-80D7-9DAD62C25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Have Open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BBE39-918F-114B-84A9-3ABC9B74D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State what you feel and want to communicate in a respectful way.</a:t>
            </a:r>
          </a:p>
          <a:p>
            <a:r>
              <a:rPr lang="en-US" dirty="0"/>
              <a:t>Respect privacy</a:t>
            </a:r>
          </a:p>
          <a:p>
            <a:r>
              <a:rPr lang="en-US" dirty="0"/>
              <a:t>And it is all about timing</a:t>
            </a:r>
          </a:p>
          <a:p>
            <a:r>
              <a:rPr lang="en-US" dirty="0"/>
              <a:t>In order to communicate effectively, you need to touch your child’s heart.</a:t>
            </a:r>
          </a:p>
          <a:p>
            <a:r>
              <a:rPr lang="en-US" dirty="0"/>
              <a:t>Let your child or teen know you care.</a:t>
            </a:r>
          </a:p>
          <a:p>
            <a:r>
              <a:rPr lang="en-US" dirty="0"/>
              <a:t>Don’t judge your child.</a:t>
            </a:r>
          </a:p>
          <a:p>
            <a:r>
              <a:rPr lang="en-US" dirty="0"/>
              <a:t>Parents give one message.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52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D838E-CA3F-F748-8B5A-FFC7FECB1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Solving 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8C20D-E1D4-FC4E-9470-7C34D7D6D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Everyone’s wishes and needs are considered so you can create a </a:t>
            </a:r>
          </a:p>
          <a:p>
            <a:r>
              <a:rPr lang="en-US" dirty="0"/>
              <a:t>Win –Win Situation</a:t>
            </a:r>
          </a:p>
          <a:p>
            <a:r>
              <a:rPr lang="en-US" dirty="0"/>
              <a:t>Parents always maintain their authority but do take the views and interests of the child or teen when solving a problem.</a:t>
            </a:r>
          </a:p>
          <a:p>
            <a:r>
              <a:rPr lang="en-US" dirty="0"/>
              <a:t>Clearly state expectations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91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CD8B1-1190-ED45-A2E8-35A83A93E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 Full Range of Emotions can be </a:t>
            </a:r>
            <a:br>
              <a:rPr lang="en-US" dirty="0"/>
            </a:br>
            <a:r>
              <a:rPr lang="en-US" dirty="0"/>
              <a:t>                 Expressed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1D359-8483-404F-BE64-CEEC50B6A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That means anger, joy, love and grief</a:t>
            </a:r>
          </a:p>
          <a:p>
            <a:endParaRPr lang="en-US" dirty="0"/>
          </a:p>
          <a:p>
            <a:r>
              <a:rPr lang="en-US" dirty="0"/>
              <a:t>Do not punish: Punishment sets up resentment</a:t>
            </a:r>
          </a:p>
          <a:p>
            <a:endParaRPr lang="en-US" dirty="0"/>
          </a:p>
          <a:p>
            <a:r>
              <a:rPr lang="en-US" dirty="0"/>
              <a:t>Create the win win situation where children and teens work to get positive </a:t>
            </a:r>
          </a:p>
          <a:p>
            <a:r>
              <a:rPr lang="en-US" dirty="0"/>
              <a:t>Rewards.</a:t>
            </a:r>
          </a:p>
        </p:txBody>
      </p:sp>
    </p:spTree>
    <p:extLst>
      <p:ext uri="{BB962C8B-B14F-4D97-AF65-F5344CB8AC3E}">
        <p14:creationId xmlns:p14="http://schemas.microsoft.com/office/powerpoint/2010/main" val="2877478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26D98-1646-024D-84FA-A4E5ADC6B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Foster Independence and Autonomy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50F29-30E4-F040-8831-4283C7989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Members of the family know they can count on each other</a:t>
            </a:r>
          </a:p>
          <a:p>
            <a:endParaRPr lang="en-US" dirty="0"/>
          </a:p>
          <a:p>
            <a:r>
              <a:rPr lang="en-US" dirty="0"/>
              <a:t>Do not enable dependence, foster independence</a:t>
            </a:r>
          </a:p>
          <a:p>
            <a:endParaRPr lang="en-US" dirty="0"/>
          </a:p>
          <a:p>
            <a:r>
              <a:rPr lang="en-US" dirty="0"/>
              <a:t>Create boundaries: State what you expect</a:t>
            </a:r>
          </a:p>
          <a:p>
            <a:endParaRPr lang="en-US" dirty="0"/>
          </a:p>
          <a:p>
            <a:r>
              <a:rPr lang="en-US" dirty="0"/>
              <a:t>Set rules and limits and follow through</a:t>
            </a:r>
          </a:p>
        </p:txBody>
      </p:sp>
    </p:spTree>
    <p:extLst>
      <p:ext uri="{BB962C8B-B14F-4D97-AF65-F5344CB8AC3E}">
        <p14:creationId xmlns:p14="http://schemas.microsoft.com/office/powerpoint/2010/main" val="78302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5C84C-E9C6-764A-8115-80FEFDE57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Instill a High Level of Trust</a:t>
            </a:r>
            <a:br>
              <a:rPr lang="en-US" dirty="0"/>
            </a:br>
            <a:r>
              <a:rPr lang="en-US" dirty="0"/>
              <a:t>       and Mutual Respect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09EEE-C7C5-D740-B204-3FA7EC0FC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 one is scapegoated or blamed</a:t>
            </a:r>
          </a:p>
          <a:p>
            <a:endParaRPr lang="en-US" dirty="0"/>
          </a:p>
          <a:p>
            <a:r>
              <a:rPr lang="en-US" dirty="0"/>
              <a:t>Use “I statements” rather than “you statements”</a:t>
            </a:r>
          </a:p>
          <a:p>
            <a:endParaRPr lang="en-US" dirty="0"/>
          </a:p>
          <a:p>
            <a:r>
              <a:rPr lang="en-US" dirty="0"/>
              <a:t>Important to let child know you feel positively about him or her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06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407C3-1970-D740-88EC-18F859392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Task Negotiate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3BBD9-CFDA-0440-9306-D2D75BC36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Share responsibilities where no one feels taken advantage of</a:t>
            </a:r>
          </a:p>
          <a:p>
            <a:endParaRPr lang="en-US" dirty="0"/>
          </a:p>
          <a:p>
            <a:r>
              <a:rPr lang="en-US" dirty="0"/>
              <a:t>Do not shame your child into submission</a:t>
            </a:r>
          </a:p>
          <a:p>
            <a:endParaRPr lang="en-US" dirty="0"/>
          </a:p>
          <a:p>
            <a:r>
              <a:rPr lang="en-US" dirty="0"/>
              <a:t>Don’t compare or criticize</a:t>
            </a:r>
          </a:p>
          <a:p>
            <a:endParaRPr lang="en-US" dirty="0"/>
          </a:p>
          <a:p>
            <a:r>
              <a:rPr lang="en-US" dirty="0"/>
              <a:t>Tell them what you expect ad show them how to do what needs to be done</a:t>
            </a:r>
          </a:p>
        </p:txBody>
      </p:sp>
    </p:spTree>
    <p:extLst>
      <p:ext uri="{BB962C8B-B14F-4D97-AF65-F5344CB8AC3E}">
        <p14:creationId xmlns:p14="http://schemas.microsoft.com/office/powerpoint/2010/main" val="317236299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253</TotalTime>
  <Words>524</Words>
  <Application>Microsoft Macintosh PowerPoint</Application>
  <PresentationFormat>Widescreen</PresentationFormat>
  <Paragraphs>93</Paragraphs>
  <Slides>14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Trebuchet MS</vt:lpstr>
      <vt:lpstr>Wingdings 3</vt:lpstr>
      <vt:lpstr>Facet</vt:lpstr>
      <vt:lpstr>Document</vt:lpstr>
      <vt:lpstr>Characteristics of a Healthy Family System</vt:lpstr>
      <vt:lpstr>Solving Modern Family Dilemmas                Patricia Pitta Ph.D, ABPP</vt:lpstr>
      <vt:lpstr>PowerPoint Presentation</vt:lpstr>
      <vt:lpstr>Have Open Communication</vt:lpstr>
      <vt:lpstr>Problem Solving Ability</vt:lpstr>
      <vt:lpstr>   A Full Range of Emotions can be                   Expressed</vt:lpstr>
      <vt:lpstr>    Foster Independence and Autonomy</vt:lpstr>
      <vt:lpstr>    Instill a High Level of Trust        and Mutual Respect</vt:lpstr>
      <vt:lpstr>                 Task Negotiate</vt:lpstr>
      <vt:lpstr>      Equalitarian Distribution of Power</vt:lpstr>
      <vt:lpstr>      Create an Open System</vt:lpstr>
      <vt:lpstr>      Show Affection Through Words and              Touch: Build Self Esteem</vt:lpstr>
      <vt:lpstr>An Acting Out Child or Teen</vt:lpstr>
      <vt:lpstr>      Have Fun with Your Child or Teen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Characteristics of a Healthy Family System</dc:title>
  <dc:subject/>
  <dc:creator>drerickirk@gmail.com</dc:creator>
  <cp:keywords/>
  <dc:description/>
  <cp:lastModifiedBy>Rick Weiss</cp:lastModifiedBy>
  <cp:revision>13</cp:revision>
  <dcterms:created xsi:type="dcterms:W3CDTF">2020-08-01T19:26:58Z</dcterms:created>
  <dcterms:modified xsi:type="dcterms:W3CDTF">2020-09-07T00:30:32Z</dcterms:modified>
  <cp:category/>
</cp:coreProperties>
</file>